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2"/>
  </p:notesMasterIdLst>
  <p:sldIdLst>
    <p:sldId id="259" r:id="rId2"/>
    <p:sldId id="312" r:id="rId3"/>
    <p:sldId id="256" r:id="rId4"/>
    <p:sldId id="265" r:id="rId5"/>
    <p:sldId id="314" r:id="rId6"/>
    <p:sldId id="313" r:id="rId7"/>
    <p:sldId id="276" r:id="rId8"/>
    <p:sldId id="311" r:id="rId9"/>
    <p:sldId id="280" r:id="rId10"/>
    <p:sldId id="267" r:id="rId11"/>
  </p:sldIdLst>
  <p:sldSz cx="9144000" cy="5143500" type="screen16x9"/>
  <p:notesSz cx="6858000" cy="9144000"/>
  <p:embeddedFontLst>
    <p:embeddedFont>
      <p:font typeface="Jost" panose="020B060402020202020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Raleway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D455"/>
    <a:srgbClr val="FFFFFF"/>
    <a:srgbClr val="F2D0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9F7B10D-9E2E-4A37-8B29-31AA57AA78A0}">
  <a:tblStyle styleId="{39F7B10D-9E2E-4A37-8B29-31AA57AA78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643BC06-E200-4FC5-B873-6D89D3BDFFB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912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17a985de0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17a985de07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1a4caaef3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21a4caaef3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17a985de0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17a985de07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5764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176be537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176be537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1a4caaef3b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1a4caaef3b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21b1fc76b9d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21b1fc76b9d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00684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17a985de0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17a985de07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021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1a4caaef3b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21a4caaef3b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176be537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176be537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05656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1a4caaef3b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21a4caaef3b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54625" y="130800"/>
            <a:ext cx="8634900" cy="4881900"/>
          </a:xfrm>
          <a:prstGeom prst="roundRect">
            <a:avLst>
              <a:gd name="adj" fmla="val 5931"/>
            </a:avLst>
          </a:prstGeom>
          <a:solidFill>
            <a:schemeClr val="dk1"/>
          </a:solidFill>
          <a:ln>
            <a:noFill/>
          </a:ln>
          <a:effectLst>
            <a:outerShdw blurRad="57150" dist="19050" dir="5400000" algn="bl" rotWithShape="0">
              <a:srgbClr val="000000">
                <a:alpha val="1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438800" y="1362775"/>
            <a:ext cx="6266400" cy="207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458200" y="3616000"/>
            <a:ext cx="4227600" cy="421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>
            <a:off x="254625" y="130800"/>
            <a:ext cx="8634900" cy="4881900"/>
          </a:xfrm>
          <a:prstGeom prst="roundRect">
            <a:avLst>
              <a:gd name="adj" fmla="val 5931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1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254625" y="130800"/>
            <a:ext cx="8634900" cy="4881900"/>
          </a:xfrm>
          <a:prstGeom prst="roundRect">
            <a:avLst>
              <a:gd name="adj" fmla="val 5931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1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1651950" y="1059000"/>
            <a:ext cx="5840100" cy="23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369400" y="3413400"/>
            <a:ext cx="44052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/>
          <p:nvPr/>
        </p:nvSpPr>
        <p:spPr>
          <a:xfrm rot="-9609622" flipH="1">
            <a:off x="-146539" y="-742091"/>
            <a:ext cx="1292740" cy="1699635"/>
          </a:xfrm>
          <a:custGeom>
            <a:avLst/>
            <a:gdLst/>
            <a:ahLst/>
            <a:cxnLst/>
            <a:rect l="l" t="t" r="r" b="b"/>
            <a:pathLst>
              <a:path w="31839" h="67984" extrusionOk="0">
                <a:moveTo>
                  <a:pt x="1240" y="971"/>
                </a:moveTo>
                <a:cubicBezTo>
                  <a:pt x="5084" y="-5103"/>
                  <a:pt x="30455" y="19884"/>
                  <a:pt x="31685" y="30955"/>
                </a:cubicBezTo>
                <a:cubicBezTo>
                  <a:pt x="32915" y="42026"/>
                  <a:pt x="13694" y="72395"/>
                  <a:pt x="8620" y="67398"/>
                </a:cubicBezTo>
                <a:cubicBezTo>
                  <a:pt x="3546" y="62401"/>
                  <a:pt x="-2604" y="7045"/>
                  <a:pt x="1240" y="9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5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</p:sp>
      <p:sp>
        <p:nvSpPr>
          <p:cNvPr id="75" name="Google Shape;75;p15"/>
          <p:cNvSpPr/>
          <p:nvPr/>
        </p:nvSpPr>
        <p:spPr>
          <a:xfrm>
            <a:off x="-952275" y="4601950"/>
            <a:ext cx="2063400" cy="2063400"/>
          </a:xfrm>
          <a:prstGeom prst="donut">
            <a:avLst>
              <a:gd name="adj" fmla="val 159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/>
          <p:nvPr/>
        </p:nvSpPr>
        <p:spPr>
          <a:xfrm rot="-9609622" flipH="1">
            <a:off x="8607873" y="4248009"/>
            <a:ext cx="1292740" cy="1699635"/>
          </a:xfrm>
          <a:custGeom>
            <a:avLst/>
            <a:gdLst/>
            <a:ahLst/>
            <a:cxnLst/>
            <a:rect l="l" t="t" r="r" b="b"/>
            <a:pathLst>
              <a:path w="31839" h="67984" extrusionOk="0">
                <a:moveTo>
                  <a:pt x="1240" y="971"/>
                </a:moveTo>
                <a:cubicBezTo>
                  <a:pt x="5084" y="-5103"/>
                  <a:pt x="30455" y="19884"/>
                  <a:pt x="31685" y="30955"/>
                </a:cubicBezTo>
                <a:cubicBezTo>
                  <a:pt x="32915" y="42026"/>
                  <a:pt x="13694" y="72395"/>
                  <a:pt x="8620" y="67398"/>
                </a:cubicBezTo>
                <a:cubicBezTo>
                  <a:pt x="3546" y="62401"/>
                  <a:pt x="-2604" y="7045"/>
                  <a:pt x="1240" y="9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5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</p:sp>
      <p:sp>
        <p:nvSpPr>
          <p:cNvPr id="77" name="Google Shape;77;p15"/>
          <p:cNvSpPr/>
          <p:nvPr/>
        </p:nvSpPr>
        <p:spPr>
          <a:xfrm>
            <a:off x="8104988" y="-1031025"/>
            <a:ext cx="1868400" cy="18684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/>
          <p:nvPr/>
        </p:nvSpPr>
        <p:spPr>
          <a:xfrm rot="-6146075">
            <a:off x="-1876052" y="-2143934"/>
            <a:ext cx="3027518" cy="3027518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/>
          <p:nvPr/>
        </p:nvSpPr>
        <p:spPr>
          <a:xfrm rot="-6146075">
            <a:off x="7491448" y="4691241"/>
            <a:ext cx="3027518" cy="3027518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713225" y="1708625"/>
            <a:ext cx="35979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1"/>
          </p:nvPr>
        </p:nvSpPr>
        <p:spPr>
          <a:xfrm>
            <a:off x="713225" y="2771825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1"/>
          <p:cNvSpPr/>
          <p:nvPr/>
        </p:nvSpPr>
        <p:spPr>
          <a:xfrm rot="-6146075">
            <a:off x="7441148" y="3796391"/>
            <a:ext cx="3027518" cy="3027518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8351552" y="3477450"/>
            <a:ext cx="646800" cy="646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1"/>
          <p:cNvSpPr/>
          <p:nvPr/>
        </p:nvSpPr>
        <p:spPr>
          <a:xfrm rot="-9609622" flipH="1">
            <a:off x="8680736" y="-736316"/>
            <a:ext cx="1292740" cy="1699635"/>
          </a:xfrm>
          <a:custGeom>
            <a:avLst/>
            <a:gdLst/>
            <a:ahLst/>
            <a:cxnLst/>
            <a:rect l="l" t="t" r="r" b="b"/>
            <a:pathLst>
              <a:path w="31839" h="67984" extrusionOk="0">
                <a:moveTo>
                  <a:pt x="1240" y="971"/>
                </a:moveTo>
                <a:cubicBezTo>
                  <a:pt x="5084" y="-5103"/>
                  <a:pt x="30455" y="19884"/>
                  <a:pt x="31685" y="30955"/>
                </a:cubicBezTo>
                <a:cubicBezTo>
                  <a:pt x="32915" y="42026"/>
                  <a:pt x="13694" y="72395"/>
                  <a:pt x="8620" y="67398"/>
                </a:cubicBezTo>
                <a:cubicBezTo>
                  <a:pt x="3546" y="62401"/>
                  <a:pt x="-2604" y="7045"/>
                  <a:pt x="1240" y="9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5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</p:sp>
      <p:sp>
        <p:nvSpPr>
          <p:cNvPr id="128" name="Google Shape;128;p21"/>
          <p:cNvSpPr/>
          <p:nvPr/>
        </p:nvSpPr>
        <p:spPr>
          <a:xfrm>
            <a:off x="-960650" y="4249925"/>
            <a:ext cx="2486100" cy="2486100"/>
          </a:xfrm>
          <a:prstGeom prst="donut">
            <a:avLst>
              <a:gd name="adj" fmla="val 159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254625" y="130800"/>
            <a:ext cx="8634900" cy="4881900"/>
          </a:xfrm>
          <a:prstGeom prst="roundRect">
            <a:avLst>
              <a:gd name="adj" fmla="val 5931"/>
            </a:avLst>
          </a:prstGeom>
          <a:solidFill>
            <a:schemeClr val="dk1"/>
          </a:solidFill>
          <a:ln>
            <a:noFill/>
          </a:ln>
          <a:effectLst>
            <a:outerShdw blurRad="57150" dist="19050" dir="5400000" algn="bl" rotWithShape="0">
              <a:srgbClr val="000000">
                <a:alpha val="1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6"/>
          <p:cNvSpPr txBox="1">
            <a:spLocks noGrp="1"/>
          </p:cNvSpPr>
          <p:nvPr>
            <p:ph type="subTitle" idx="1"/>
          </p:nvPr>
        </p:nvSpPr>
        <p:spPr>
          <a:xfrm>
            <a:off x="756850" y="1988525"/>
            <a:ext cx="3579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6"/>
          <p:cNvSpPr txBox="1">
            <a:spLocks noGrp="1"/>
          </p:cNvSpPr>
          <p:nvPr>
            <p:ph type="subTitle" idx="2"/>
          </p:nvPr>
        </p:nvSpPr>
        <p:spPr>
          <a:xfrm>
            <a:off x="4808159" y="1988525"/>
            <a:ext cx="3579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subTitle" idx="3"/>
          </p:nvPr>
        </p:nvSpPr>
        <p:spPr>
          <a:xfrm>
            <a:off x="756850" y="3649100"/>
            <a:ext cx="3579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subTitle" idx="4"/>
          </p:nvPr>
        </p:nvSpPr>
        <p:spPr>
          <a:xfrm>
            <a:off x="4808159" y="3649100"/>
            <a:ext cx="3579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6"/>
          <p:cNvSpPr txBox="1">
            <a:spLocks noGrp="1"/>
          </p:cNvSpPr>
          <p:nvPr>
            <p:ph type="subTitle" idx="5"/>
          </p:nvPr>
        </p:nvSpPr>
        <p:spPr>
          <a:xfrm>
            <a:off x="1358050" y="1618975"/>
            <a:ext cx="2977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subTitle" idx="6"/>
          </p:nvPr>
        </p:nvSpPr>
        <p:spPr>
          <a:xfrm>
            <a:off x="1358050" y="3279625"/>
            <a:ext cx="2977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7" name="Google Shape;177;p26"/>
          <p:cNvSpPr txBox="1">
            <a:spLocks noGrp="1"/>
          </p:cNvSpPr>
          <p:nvPr>
            <p:ph type="subTitle" idx="7"/>
          </p:nvPr>
        </p:nvSpPr>
        <p:spPr>
          <a:xfrm>
            <a:off x="5409491" y="1618975"/>
            <a:ext cx="2977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subTitle" idx="8"/>
          </p:nvPr>
        </p:nvSpPr>
        <p:spPr>
          <a:xfrm>
            <a:off x="5409325" y="3279625"/>
            <a:ext cx="2977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9" name="Google Shape;179;p26"/>
          <p:cNvSpPr/>
          <p:nvPr/>
        </p:nvSpPr>
        <p:spPr>
          <a:xfrm rot="2934124">
            <a:off x="8162060" y="3665256"/>
            <a:ext cx="1852659" cy="2435946"/>
          </a:xfrm>
          <a:custGeom>
            <a:avLst/>
            <a:gdLst/>
            <a:ahLst/>
            <a:cxnLst/>
            <a:rect l="l" t="t" r="r" b="b"/>
            <a:pathLst>
              <a:path w="31839" h="67984" extrusionOk="0">
                <a:moveTo>
                  <a:pt x="1240" y="971"/>
                </a:moveTo>
                <a:cubicBezTo>
                  <a:pt x="5084" y="-5103"/>
                  <a:pt x="30455" y="19884"/>
                  <a:pt x="31685" y="30955"/>
                </a:cubicBezTo>
                <a:cubicBezTo>
                  <a:pt x="32915" y="42026"/>
                  <a:pt x="13694" y="72395"/>
                  <a:pt x="8620" y="67398"/>
                </a:cubicBezTo>
                <a:cubicBezTo>
                  <a:pt x="3546" y="62401"/>
                  <a:pt x="-2604" y="7045"/>
                  <a:pt x="1240" y="9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5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</p:sp>
      <p:sp>
        <p:nvSpPr>
          <p:cNvPr id="180" name="Google Shape;180;p26"/>
          <p:cNvSpPr/>
          <p:nvPr/>
        </p:nvSpPr>
        <p:spPr>
          <a:xfrm>
            <a:off x="-1435175" y="3655700"/>
            <a:ext cx="1896600" cy="1896600"/>
          </a:xfrm>
          <a:prstGeom prst="donut">
            <a:avLst>
              <a:gd name="adj" fmla="val 159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6"/>
          <p:cNvSpPr/>
          <p:nvPr/>
        </p:nvSpPr>
        <p:spPr>
          <a:xfrm rot="925555">
            <a:off x="-372377" y="-704031"/>
            <a:ext cx="1292750" cy="1699689"/>
          </a:xfrm>
          <a:custGeom>
            <a:avLst/>
            <a:gdLst/>
            <a:ahLst/>
            <a:cxnLst/>
            <a:rect l="l" t="t" r="r" b="b"/>
            <a:pathLst>
              <a:path w="31839" h="67984" extrusionOk="0">
                <a:moveTo>
                  <a:pt x="1240" y="971"/>
                </a:moveTo>
                <a:cubicBezTo>
                  <a:pt x="5084" y="-5103"/>
                  <a:pt x="30455" y="19884"/>
                  <a:pt x="31685" y="30955"/>
                </a:cubicBezTo>
                <a:cubicBezTo>
                  <a:pt x="32915" y="42026"/>
                  <a:pt x="13694" y="72395"/>
                  <a:pt x="8620" y="67398"/>
                </a:cubicBezTo>
                <a:cubicBezTo>
                  <a:pt x="3546" y="62401"/>
                  <a:pt x="-2604" y="7045"/>
                  <a:pt x="1240" y="9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5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</p:sp>
      <p:sp>
        <p:nvSpPr>
          <p:cNvPr id="182" name="Google Shape;182;p26"/>
          <p:cNvSpPr/>
          <p:nvPr/>
        </p:nvSpPr>
        <p:spPr>
          <a:xfrm>
            <a:off x="8430775" y="-556825"/>
            <a:ext cx="1868400" cy="18684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/>
          <p:nvPr/>
        </p:nvSpPr>
        <p:spPr>
          <a:xfrm rot="-6146075">
            <a:off x="8303073" y="-1431109"/>
            <a:ext cx="3027518" cy="3027518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31"/>
          <p:cNvSpPr/>
          <p:nvPr/>
        </p:nvSpPr>
        <p:spPr>
          <a:xfrm rot="-6145876">
            <a:off x="-251580" y="4011032"/>
            <a:ext cx="2140586" cy="2140586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1"/>
          <p:cNvSpPr/>
          <p:nvPr/>
        </p:nvSpPr>
        <p:spPr>
          <a:xfrm>
            <a:off x="-1378525" y="4228350"/>
            <a:ext cx="2486100" cy="2486100"/>
          </a:xfrm>
          <a:prstGeom prst="donut">
            <a:avLst>
              <a:gd name="adj" fmla="val 159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1"/>
          <p:cNvSpPr/>
          <p:nvPr/>
        </p:nvSpPr>
        <p:spPr>
          <a:xfrm rot="-9313205">
            <a:off x="-1228996" y="-1775599"/>
            <a:ext cx="2769283" cy="2701899"/>
          </a:xfrm>
          <a:prstGeom prst="ellips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1"/>
          <p:cNvSpPr/>
          <p:nvPr/>
        </p:nvSpPr>
        <p:spPr>
          <a:xfrm rot="-9313068">
            <a:off x="8201124" y="4357553"/>
            <a:ext cx="1190209" cy="1161084"/>
          </a:xfrm>
          <a:prstGeom prst="ellips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1"/>
          <p:cNvSpPr/>
          <p:nvPr/>
        </p:nvSpPr>
        <p:spPr>
          <a:xfrm>
            <a:off x="6830425" y="-2096225"/>
            <a:ext cx="2486100" cy="2486100"/>
          </a:xfrm>
          <a:prstGeom prst="donut">
            <a:avLst>
              <a:gd name="adj" fmla="val 159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/>
          <p:nvPr/>
        </p:nvSpPr>
        <p:spPr>
          <a:xfrm rot="-6146075">
            <a:off x="6387548" y="4518791"/>
            <a:ext cx="3027518" cy="3027518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2"/>
          <p:cNvSpPr/>
          <p:nvPr/>
        </p:nvSpPr>
        <p:spPr>
          <a:xfrm rot="-6146075">
            <a:off x="-1409877" y="-1742334"/>
            <a:ext cx="3027518" cy="3027518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2"/>
          <p:cNvSpPr/>
          <p:nvPr/>
        </p:nvSpPr>
        <p:spPr>
          <a:xfrm rot="8927291" flipH="1">
            <a:off x="8250938" y="3920420"/>
            <a:ext cx="1292721" cy="1699602"/>
          </a:xfrm>
          <a:custGeom>
            <a:avLst/>
            <a:gdLst/>
            <a:ahLst/>
            <a:cxnLst/>
            <a:rect l="l" t="t" r="r" b="b"/>
            <a:pathLst>
              <a:path w="31839" h="67984" extrusionOk="0">
                <a:moveTo>
                  <a:pt x="1240" y="971"/>
                </a:moveTo>
                <a:cubicBezTo>
                  <a:pt x="5084" y="-5103"/>
                  <a:pt x="30455" y="19884"/>
                  <a:pt x="31685" y="30955"/>
                </a:cubicBezTo>
                <a:cubicBezTo>
                  <a:pt x="32915" y="42026"/>
                  <a:pt x="13694" y="72395"/>
                  <a:pt x="8620" y="67398"/>
                </a:cubicBezTo>
                <a:cubicBezTo>
                  <a:pt x="3546" y="62401"/>
                  <a:pt x="-2604" y="7045"/>
                  <a:pt x="1240" y="9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5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</p:sp>
      <p:sp>
        <p:nvSpPr>
          <p:cNvPr id="247" name="Google Shape;247;p32"/>
          <p:cNvSpPr/>
          <p:nvPr/>
        </p:nvSpPr>
        <p:spPr>
          <a:xfrm rot="8927291" flipH="1">
            <a:off x="66863" y="-959555"/>
            <a:ext cx="1292721" cy="1699602"/>
          </a:xfrm>
          <a:custGeom>
            <a:avLst/>
            <a:gdLst/>
            <a:ahLst/>
            <a:cxnLst/>
            <a:rect l="l" t="t" r="r" b="b"/>
            <a:pathLst>
              <a:path w="31839" h="67984" extrusionOk="0">
                <a:moveTo>
                  <a:pt x="1240" y="971"/>
                </a:moveTo>
                <a:cubicBezTo>
                  <a:pt x="5084" y="-5103"/>
                  <a:pt x="30455" y="19884"/>
                  <a:pt x="31685" y="30955"/>
                </a:cubicBezTo>
                <a:cubicBezTo>
                  <a:pt x="32915" y="42026"/>
                  <a:pt x="13694" y="72395"/>
                  <a:pt x="8620" y="67398"/>
                </a:cubicBezTo>
                <a:cubicBezTo>
                  <a:pt x="3546" y="62401"/>
                  <a:pt x="-2604" y="7045"/>
                  <a:pt x="1240" y="9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5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</p:sp>
      <p:sp>
        <p:nvSpPr>
          <p:cNvPr id="248" name="Google Shape;248;p32"/>
          <p:cNvSpPr/>
          <p:nvPr/>
        </p:nvSpPr>
        <p:spPr>
          <a:xfrm>
            <a:off x="-1378525" y="4228350"/>
            <a:ext cx="2486100" cy="2486100"/>
          </a:xfrm>
          <a:prstGeom prst="donut">
            <a:avLst>
              <a:gd name="adj" fmla="val 159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2"/>
          <p:cNvSpPr/>
          <p:nvPr/>
        </p:nvSpPr>
        <p:spPr>
          <a:xfrm>
            <a:off x="6989200" y="-1873975"/>
            <a:ext cx="2486100" cy="2486100"/>
          </a:xfrm>
          <a:prstGeom prst="donut">
            <a:avLst>
              <a:gd name="adj" fmla="val 159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Char char="●"/>
              <a:defRPr sz="13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1pPr>
            <a:lvl2pPr marL="914400" lvl="1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Char char="○"/>
              <a:defRPr sz="13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2pPr>
            <a:lvl3pPr marL="1371600" lvl="2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Char char="■"/>
              <a:defRPr sz="13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3pPr>
            <a:lvl4pPr marL="1828800" lvl="3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Char char="●"/>
              <a:defRPr sz="13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4pPr>
            <a:lvl5pPr marL="2286000" lvl="4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Char char="○"/>
              <a:defRPr sz="13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5pPr>
            <a:lvl6pPr marL="2743200" lvl="5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Char char="■"/>
              <a:defRPr sz="13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6pPr>
            <a:lvl7pPr marL="3200400" lvl="6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Char char="●"/>
              <a:defRPr sz="13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7pPr>
            <a:lvl8pPr marL="3657600" lvl="7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Char char="○"/>
              <a:defRPr sz="13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8pPr>
            <a:lvl9pPr marL="4114800" lvl="8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Char char="■"/>
              <a:defRPr sz="13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8" r:id="rId4"/>
    <p:sldLayoutId id="2147483661" r:id="rId5"/>
    <p:sldLayoutId id="2147483667" r:id="rId6"/>
    <p:sldLayoutId id="2147483672" r:id="rId7"/>
    <p:sldLayoutId id="2147483677" r:id="rId8"/>
    <p:sldLayoutId id="214748367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9"/>
          <p:cNvSpPr/>
          <p:nvPr/>
        </p:nvSpPr>
        <p:spPr>
          <a:xfrm rot="-6146075">
            <a:off x="-1448977" y="-974259"/>
            <a:ext cx="3027518" cy="3027518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9"/>
          <p:cNvSpPr txBox="1">
            <a:spLocks noGrp="1"/>
          </p:cNvSpPr>
          <p:nvPr>
            <p:ph type="subTitle" idx="1"/>
          </p:nvPr>
        </p:nvSpPr>
        <p:spPr>
          <a:xfrm>
            <a:off x="2030616" y="3129347"/>
            <a:ext cx="5339205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 nostra azienda si occupa di servizi e consulenza IT.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sensei’s venne fondata con lo scopo di promuovere qualità e innovazione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2" name="Google Shape;302;p39"/>
          <p:cNvSpPr/>
          <p:nvPr/>
        </p:nvSpPr>
        <p:spPr>
          <a:xfrm>
            <a:off x="-195550" y="4375725"/>
            <a:ext cx="923100" cy="923100"/>
          </a:xfrm>
          <a:prstGeom prst="donut">
            <a:avLst>
              <a:gd name="adj" fmla="val 268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9"/>
          <p:cNvSpPr/>
          <p:nvPr/>
        </p:nvSpPr>
        <p:spPr>
          <a:xfrm>
            <a:off x="7369821" y="-685050"/>
            <a:ext cx="2121900" cy="2121900"/>
          </a:xfrm>
          <a:prstGeom prst="donut">
            <a:avLst>
              <a:gd name="adj" fmla="val 168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9"/>
          <p:cNvSpPr/>
          <p:nvPr/>
        </p:nvSpPr>
        <p:spPr>
          <a:xfrm rot="-6145876">
            <a:off x="7697345" y="3443432"/>
            <a:ext cx="2140586" cy="2140586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9"/>
          <p:cNvSpPr/>
          <p:nvPr/>
        </p:nvSpPr>
        <p:spPr>
          <a:xfrm rot="-8707616">
            <a:off x="8244065" y="4171872"/>
            <a:ext cx="1894150" cy="1894150"/>
          </a:xfrm>
          <a:prstGeom prst="donut">
            <a:avLst>
              <a:gd name="adj" fmla="val 213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Google Shape;92;p14">
            <a:extLst>
              <a:ext uri="{FF2B5EF4-FFF2-40B4-BE49-F238E27FC236}">
                <a16:creationId xmlns:a16="http://schemas.microsoft.com/office/drawing/2014/main" id="{488057DA-907D-9472-1BD8-8A20A076F2B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8265" y="996008"/>
            <a:ext cx="4294002" cy="2327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1" grpId="0" uiExpand="1" build="allAtOnce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7"/>
          <p:cNvSpPr/>
          <p:nvPr/>
        </p:nvSpPr>
        <p:spPr>
          <a:xfrm rot="-4130789">
            <a:off x="-531553" y="3596069"/>
            <a:ext cx="1752888" cy="2304651"/>
          </a:xfrm>
          <a:custGeom>
            <a:avLst/>
            <a:gdLst/>
            <a:ahLst/>
            <a:cxnLst/>
            <a:rect l="l" t="t" r="r" b="b"/>
            <a:pathLst>
              <a:path w="31839" h="67984" extrusionOk="0">
                <a:moveTo>
                  <a:pt x="1240" y="971"/>
                </a:moveTo>
                <a:cubicBezTo>
                  <a:pt x="5084" y="-5103"/>
                  <a:pt x="30455" y="19884"/>
                  <a:pt x="31685" y="30955"/>
                </a:cubicBezTo>
                <a:cubicBezTo>
                  <a:pt x="32915" y="42026"/>
                  <a:pt x="13694" y="72395"/>
                  <a:pt x="8620" y="67398"/>
                </a:cubicBezTo>
                <a:cubicBezTo>
                  <a:pt x="3546" y="62401"/>
                  <a:pt x="-2604" y="7045"/>
                  <a:pt x="1240" y="9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5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468" name="Google Shape;468;p47"/>
          <p:cNvSpPr txBox="1">
            <a:spLocks noGrp="1"/>
          </p:cNvSpPr>
          <p:nvPr>
            <p:ph type="title"/>
          </p:nvPr>
        </p:nvSpPr>
        <p:spPr>
          <a:xfrm>
            <a:off x="1688228" y="137235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Montserrat" panose="00000500000000000000" pitchFamily="2" charset="0"/>
                <a:ea typeface="Jost"/>
                <a:sym typeface="Jost"/>
              </a:rPr>
              <a:t>GRAZIE</a:t>
            </a:r>
            <a:r>
              <a:rPr lang="en" dirty="0">
                <a:solidFill>
                  <a:schemeClr val="accent1"/>
                </a:solidFill>
                <a:latin typeface="Jost"/>
                <a:ea typeface="Jost"/>
                <a:sym typeface="Jost"/>
              </a:rPr>
              <a:t>!</a:t>
            </a:r>
            <a:endParaRPr dirty="0">
              <a:solidFill>
                <a:schemeClr val="accent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469" name="Google Shape;469;p47"/>
          <p:cNvSpPr/>
          <p:nvPr/>
        </p:nvSpPr>
        <p:spPr>
          <a:xfrm rot="-6146075">
            <a:off x="-1448977" y="-974259"/>
            <a:ext cx="3027518" cy="3027518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47"/>
          <p:cNvSpPr/>
          <p:nvPr/>
        </p:nvSpPr>
        <p:spPr>
          <a:xfrm>
            <a:off x="0" y="1307100"/>
            <a:ext cx="923100" cy="923100"/>
          </a:xfrm>
          <a:prstGeom prst="donut">
            <a:avLst>
              <a:gd name="adj" fmla="val 268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47"/>
          <p:cNvSpPr/>
          <p:nvPr/>
        </p:nvSpPr>
        <p:spPr>
          <a:xfrm>
            <a:off x="7369821" y="-685050"/>
            <a:ext cx="2121900" cy="2121900"/>
          </a:xfrm>
          <a:prstGeom prst="donut">
            <a:avLst>
              <a:gd name="adj" fmla="val 168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47"/>
          <p:cNvSpPr/>
          <p:nvPr/>
        </p:nvSpPr>
        <p:spPr>
          <a:xfrm rot="-6145876">
            <a:off x="7697345" y="3443432"/>
            <a:ext cx="2140586" cy="2140586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7"/>
          <p:cNvSpPr/>
          <p:nvPr/>
        </p:nvSpPr>
        <p:spPr>
          <a:xfrm rot="-8707616">
            <a:off x="8244065" y="4171872"/>
            <a:ext cx="1894150" cy="1894150"/>
          </a:xfrm>
          <a:prstGeom prst="donut">
            <a:avLst>
              <a:gd name="adj" fmla="val 213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47"/>
          <p:cNvSpPr/>
          <p:nvPr/>
        </p:nvSpPr>
        <p:spPr>
          <a:xfrm rot="-2537566">
            <a:off x="8039283" y="-1065087"/>
            <a:ext cx="1752893" cy="2304625"/>
          </a:xfrm>
          <a:custGeom>
            <a:avLst/>
            <a:gdLst/>
            <a:ahLst/>
            <a:cxnLst/>
            <a:rect l="l" t="t" r="r" b="b"/>
            <a:pathLst>
              <a:path w="31839" h="67984" extrusionOk="0">
                <a:moveTo>
                  <a:pt x="1240" y="971"/>
                </a:moveTo>
                <a:cubicBezTo>
                  <a:pt x="5084" y="-5103"/>
                  <a:pt x="30455" y="19884"/>
                  <a:pt x="31685" y="30955"/>
                </a:cubicBezTo>
                <a:cubicBezTo>
                  <a:pt x="32915" y="42026"/>
                  <a:pt x="13694" y="72395"/>
                  <a:pt x="8620" y="67398"/>
                </a:cubicBezTo>
                <a:cubicBezTo>
                  <a:pt x="3546" y="62401"/>
                  <a:pt x="-2604" y="7045"/>
                  <a:pt x="1240" y="9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5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  <p:txBody>
          <a:bodyPr/>
          <a:lstStyle/>
          <a:p>
            <a:endParaRPr lang="it-IT"/>
          </a:p>
        </p:txBody>
      </p:sp>
      <p:pic>
        <p:nvPicPr>
          <p:cNvPr id="2" name="Google Shape;92;p14">
            <a:extLst>
              <a:ext uri="{FF2B5EF4-FFF2-40B4-BE49-F238E27FC236}">
                <a16:creationId xmlns:a16="http://schemas.microsoft.com/office/drawing/2014/main" id="{2ADD1EDD-54F6-E038-A7CD-7D990C3EC5F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1906" y="3225800"/>
            <a:ext cx="2299644" cy="109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9"/>
          <p:cNvSpPr/>
          <p:nvPr/>
        </p:nvSpPr>
        <p:spPr>
          <a:xfrm rot="-6146075">
            <a:off x="-1448977" y="-974259"/>
            <a:ext cx="3027518" cy="3027518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9"/>
          <p:cNvSpPr/>
          <p:nvPr/>
        </p:nvSpPr>
        <p:spPr>
          <a:xfrm>
            <a:off x="-195550" y="4375725"/>
            <a:ext cx="923100" cy="923100"/>
          </a:xfrm>
          <a:prstGeom prst="donut">
            <a:avLst>
              <a:gd name="adj" fmla="val 268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9"/>
          <p:cNvSpPr/>
          <p:nvPr/>
        </p:nvSpPr>
        <p:spPr>
          <a:xfrm>
            <a:off x="7369821" y="-685050"/>
            <a:ext cx="2121900" cy="2121900"/>
          </a:xfrm>
          <a:prstGeom prst="donut">
            <a:avLst>
              <a:gd name="adj" fmla="val 168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9"/>
          <p:cNvSpPr/>
          <p:nvPr/>
        </p:nvSpPr>
        <p:spPr>
          <a:xfrm rot="-6145876">
            <a:off x="7697345" y="3443432"/>
            <a:ext cx="2140586" cy="2140586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9"/>
          <p:cNvSpPr/>
          <p:nvPr/>
        </p:nvSpPr>
        <p:spPr>
          <a:xfrm rot="-8707616">
            <a:off x="8244065" y="4171872"/>
            <a:ext cx="1894150" cy="1894150"/>
          </a:xfrm>
          <a:prstGeom prst="donut">
            <a:avLst>
              <a:gd name="adj" fmla="val 213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62;p36">
            <a:extLst>
              <a:ext uri="{FF2B5EF4-FFF2-40B4-BE49-F238E27FC236}">
                <a16:creationId xmlns:a16="http://schemas.microsoft.com/office/drawing/2014/main" id="{58551999-AA8F-A7AD-25DF-135D8DFC0875}"/>
              </a:ext>
            </a:extLst>
          </p:cNvPr>
          <p:cNvSpPr txBox="1">
            <a:spLocks/>
          </p:cNvSpPr>
          <p:nvPr/>
        </p:nvSpPr>
        <p:spPr>
          <a:xfrm>
            <a:off x="1342595" y="-775715"/>
            <a:ext cx="6266400" cy="20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121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it-IT" sz="4400" b="0" dirty="0"/>
              <a:t>IL NOSTRO TEAM</a:t>
            </a:r>
            <a:endParaRPr lang="it-IT" sz="4400" dirty="0"/>
          </a:p>
        </p:txBody>
      </p:sp>
      <p:pic>
        <p:nvPicPr>
          <p:cNvPr id="7" name="Google Shape;154;p17">
            <a:extLst>
              <a:ext uri="{FF2B5EF4-FFF2-40B4-BE49-F238E27FC236}">
                <a16:creationId xmlns:a16="http://schemas.microsoft.com/office/drawing/2014/main" id="{CCA93112-1AE2-1D2C-07A0-FF501FFA732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428" y="3425011"/>
            <a:ext cx="982800" cy="98393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8" name="Google Shape;716;p62">
            <a:extLst>
              <a:ext uri="{FF2B5EF4-FFF2-40B4-BE49-F238E27FC236}">
                <a16:creationId xmlns:a16="http://schemas.microsoft.com/office/drawing/2014/main" id="{ED038C64-31F4-A041-51C4-BB9872905466}"/>
              </a:ext>
            </a:extLst>
          </p:cNvPr>
          <p:cNvSpPr txBox="1">
            <a:spLocks/>
          </p:cNvSpPr>
          <p:nvPr/>
        </p:nvSpPr>
        <p:spPr>
          <a:xfrm>
            <a:off x="3184344" y="424190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200" dirty="0"/>
              <a:t>B. ANTONELLA ALBERTI</a:t>
            </a:r>
          </a:p>
        </p:txBody>
      </p:sp>
      <p:sp>
        <p:nvSpPr>
          <p:cNvPr id="9" name="Google Shape;721;p62">
            <a:extLst>
              <a:ext uri="{FF2B5EF4-FFF2-40B4-BE49-F238E27FC236}">
                <a16:creationId xmlns:a16="http://schemas.microsoft.com/office/drawing/2014/main" id="{369D2479-0E56-868C-9CF3-D92E06EC0331}"/>
              </a:ext>
            </a:extLst>
          </p:cNvPr>
          <p:cNvSpPr txBox="1">
            <a:spLocks/>
          </p:cNvSpPr>
          <p:nvPr/>
        </p:nvSpPr>
        <p:spPr>
          <a:xfrm>
            <a:off x="3238873" y="4656748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Backend DEV</a:t>
            </a:r>
          </a:p>
        </p:txBody>
      </p:sp>
      <p:pic>
        <p:nvPicPr>
          <p:cNvPr id="12" name="Google Shape;157;p17">
            <a:extLst>
              <a:ext uri="{FF2B5EF4-FFF2-40B4-BE49-F238E27FC236}">
                <a16:creationId xmlns:a16="http://schemas.microsoft.com/office/drawing/2014/main" id="{784D0880-B468-5B16-056C-3B0A8B609A1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263" y="2376912"/>
            <a:ext cx="982800" cy="982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3" name="Google Shape;133;p16">
            <a:extLst>
              <a:ext uri="{FF2B5EF4-FFF2-40B4-BE49-F238E27FC236}">
                <a16:creationId xmlns:a16="http://schemas.microsoft.com/office/drawing/2014/main" id="{AECD5F4B-2841-A4BA-B706-EC408FB7FF1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-1595"/>
          <a:stretch/>
        </p:blipFill>
        <p:spPr>
          <a:xfrm>
            <a:off x="1936952" y="3278429"/>
            <a:ext cx="982800" cy="9828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4" name="Google Shape;180;p18">
            <a:extLst>
              <a:ext uri="{FF2B5EF4-FFF2-40B4-BE49-F238E27FC236}">
                <a16:creationId xmlns:a16="http://schemas.microsoft.com/office/drawing/2014/main" id="{4329443B-ED42-C257-DFE3-12233AF5C374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77737" y="2355267"/>
            <a:ext cx="982800" cy="982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" name="Google Shape;183;p18">
            <a:extLst>
              <a:ext uri="{FF2B5EF4-FFF2-40B4-BE49-F238E27FC236}">
                <a16:creationId xmlns:a16="http://schemas.microsoft.com/office/drawing/2014/main" id="{FD82879D-EB70-B9CF-CE2C-9F40A76393D5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80504" y="3238124"/>
            <a:ext cx="982800" cy="982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6" name="Google Shape;716;p62">
            <a:extLst>
              <a:ext uri="{FF2B5EF4-FFF2-40B4-BE49-F238E27FC236}">
                <a16:creationId xmlns:a16="http://schemas.microsoft.com/office/drawing/2014/main" id="{26F41E98-64F8-C196-1FBD-CD16030FD726}"/>
              </a:ext>
            </a:extLst>
          </p:cNvPr>
          <p:cNvSpPr txBox="1">
            <a:spLocks/>
          </p:cNvSpPr>
          <p:nvPr/>
        </p:nvSpPr>
        <p:spPr>
          <a:xfrm>
            <a:off x="5119104" y="400241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200" dirty="0"/>
              <a:t>MANUEL HOZU</a:t>
            </a:r>
          </a:p>
        </p:txBody>
      </p:sp>
      <p:sp>
        <p:nvSpPr>
          <p:cNvPr id="17" name="Google Shape;716;p62">
            <a:extLst>
              <a:ext uri="{FF2B5EF4-FFF2-40B4-BE49-F238E27FC236}">
                <a16:creationId xmlns:a16="http://schemas.microsoft.com/office/drawing/2014/main" id="{04F79292-5813-8AEB-3E7D-057848B3E369}"/>
              </a:ext>
            </a:extLst>
          </p:cNvPr>
          <p:cNvSpPr txBox="1">
            <a:spLocks/>
          </p:cNvSpPr>
          <p:nvPr/>
        </p:nvSpPr>
        <p:spPr>
          <a:xfrm>
            <a:off x="6675680" y="318192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200" dirty="0"/>
              <a:t>GABRIEL SEMENIUC</a:t>
            </a:r>
          </a:p>
        </p:txBody>
      </p:sp>
      <p:sp>
        <p:nvSpPr>
          <p:cNvPr id="18" name="Google Shape;716;p62">
            <a:extLst>
              <a:ext uri="{FF2B5EF4-FFF2-40B4-BE49-F238E27FC236}">
                <a16:creationId xmlns:a16="http://schemas.microsoft.com/office/drawing/2014/main" id="{ADFFB121-EFF7-81B3-7DC7-68BB19B520BB}"/>
              </a:ext>
            </a:extLst>
          </p:cNvPr>
          <p:cNvSpPr txBox="1">
            <a:spLocks/>
          </p:cNvSpPr>
          <p:nvPr/>
        </p:nvSpPr>
        <p:spPr>
          <a:xfrm>
            <a:off x="1168196" y="4090243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200" dirty="0"/>
              <a:t>ARMIR TRUPJA</a:t>
            </a:r>
          </a:p>
        </p:txBody>
      </p:sp>
      <p:sp>
        <p:nvSpPr>
          <p:cNvPr id="19" name="Google Shape;716;p62">
            <a:extLst>
              <a:ext uri="{FF2B5EF4-FFF2-40B4-BE49-F238E27FC236}">
                <a16:creationId xmlns:a16="http://schemas.microsoft.com/office/drawing/2014/main" id="{350F8FFC-14EB-F0ED-737B-ACAE4ADE5A7E}"/>
              </a:ext>
            </a:extLst>
          </p:cNvPr>
          <p:cNvSpPr txBox="1">
            <a:spLocks/>
          </p:cNvSpPr>
          <p:nvPr/>
        </p:nvSpPr>
        <p:spPr>
          <a:xfrm>
            <a:off x="-179572" y="3221322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it-IT" sz="1200" dirty="0"/>
          </a:p>
          <a:p>
            <a:pPr algn="ctr"/>
            <a:r>
              <a:rPr lang="it-IT" sz="1200" dirty="0"/>
              <a:t>LUCA LOPETTI</a:t>
            </a:r>
          </a:p>
        </p:txBody>
      </p:sp>
      <p:sp>
        <p:nvSpPr>
          <p:cNvPr id="21" name="Google Shape;721;p62">
            <a:extLst>
              <a:ext uri="{FF2B5EF4-FFF2-40B4-BE49-F238E27FC236}">
                <a16:creationId xmlns:a16="http://schemas.microsoft.com/office/drawing/2014/main" id="{8A7FC124-1A28-B63B-824C-D9CD487AB084}"/>
              </a:ext>
            </a:extLst>
          </p:cNvPr>
          <p:cNvSpPr txBox="1">
            <a:spLocks/>
          </p:cNvSpPr>
          <p:nvPr/>
        </p:nvSpPr>
        <p:spPr>
          <a:xfrm>
            <a:off x="5131804" y="4402327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Backend DEV</a:t>
            </a:r>
          </a:p>
        </p:txBody>
      </p:sp>
      <p:sp>
        <p:nvSpPr>
          <p:cNvPr id="22" name="Google Shape;721;p62">
            <a:extLst>
              <a:ext uri="{FF2B5EF4-FFF2-40B4-BE49-F238E27FC236}">
                <a16:creationId xmlns:a16="http://schemas.microsoft.com/office/drawing/2014/main" id="{91626A71-419F-CF65-9B0F-6B882F997C6D}"/>
              </a:ext>
            </a:extLst>
          </p:cNvPr>
          <p:cNvSpPr txBox="1">
            <a:spLocks/>
          </p:cNvSpPr>
          <p:nvPr/>
        </p:nvSpPr>
        <p:spPr>
          <a:xfrm>
            <a:off x="6677431" y="360251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Backend Architect</a:t>
            </a:r>
          </a:p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Project Leader</a:t>
            </a:r>
          </a:p>
        </p:txBody>
      </p:sp>
      <p:sp>
        <p:nvSpPr>
          <p:cNvPr id="23" name="Google Shape;721;p62">
            <a:extLst>
              <a:ext uri="{FF2B5EF4-FFF2-40B4-BE49-F238E27FC236}">
                <a16:creationId xmlns:a16="http://schemas.microsoft.com/office/drawing/2014/main" id="{55AB632B-7241-AFF3-50AF-7A64371887A2}"/>
              </a:ext>
            </a:extLst>
          </p:cNvPr>
          <p:cNvSpPr txBox="1">
            <a:spLocks/>
          </p:cNvSpPr>
          <p:nvPr/>
        </p:nvSpPr>
        <p:spPr>
          <a:xfrm>
            <a:off x="1222314" y="4491957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Frontend DEV</a:t>
            </a:r>
          </a:p>
        </p:txBody>
      </p:sp>
      <p:sp>
        <p:nvSpPr>
          <p:cNvPr id="24" name="Google Shape;721;p62">
            <a:extLst>
              <a:ext uri="{FF2B5EF4-FFF2-40B4-BE49-F238E27FC236}">
                <a16:creationId xmlns:a16="http://schemas.microsoft.com/office/drawing/2014/main" id="{9A27427F-CEA1-A45D-98BA-7AB161A39D96}"/>
              </a:ext>
            </a:extLst>
          </p:cNvPr>
          <p:cNvSpPr txBox="1">
            <a:spLocks/>
          </p:cNvSpPr>
          <p:nvPr/>
        </p:nvSpPr>
        <p:spPr>
          <a:xfrm>
            <a:off x="-180511" y="3630630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Database Admin</a:t>
            </a:r>
          </a:p>
        </p:txBody>
      </p:sp>
    </p:spTree>
    <p:extLst>
      <p:ext uri="{BB962C8B-B14F-4D97-AF65-F5344CB8AC3E}">
        <p14:creationId xmlns:p14="http://schemas.microsoft.com/office/powerpoint/2010/main" val="171327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6" grpId="0"/>
      <p:bldP spid="17" grpId="0"/>
      <p:bldP spid="18" grpId="0"/>
      <p:bldP spid="19" grpId="0"/>
      <p:bldP spid="21" grpId="0"/>
      <p:bldP spid="22" grpId="0"/>
      <p:bldP spid="23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6"/>
          <p:cNvSpPr/>
          <p:nvPr/>
        </p:nvSpPr>
        <p:spPr>
          <a:xfrm>
            <a:off x="10554375" y="1445325"/>
            <a:ext cx="1236000" cy="4218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6"/>
          <p:cNvSpPr/>
          <p:nvPr/>
        </p:nvSpPr>
        <p:spPr>
          <a:xfrm rot="-9313205">
            <a:off x="-749846" y="-738649"/>
            <a:ext cx="2769283" cy="2701899"/>
          </a:xfrm>
          <a:prstGeom prst="ellips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6"/>
          <p:cNvSpPr txBox="1">
            <a:spLocks noGrp="1"/>
          </p:cNvSpPr>
          <p:nvPr>
            <p:ph type="ctrTitle"/>
          </p:nvPr>
        </p:nvSpPr>
        <p:spPr>
          <a:xfrm>
            <a:off x="1550450" y="-631575"/>
            <a:ext cx="6266400" cy="207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RICHIESTA</a:t>
            </a:r>
            <a:endParaRPr dirty="0"/>
          </a:p>
        </p:txBody>
      </p:sp>
      <p:sp>
        <p:nvSpPr>
          <p:cNvPr id="263" name="Google Shape;263;p36"/>
          <p:cNvSpPr txBox="1">
            <a:spLocks noGrp="1"/>
          </p:cNvSpPr>
          <p:nvPr>
            <p:ph type="subTitle" idx="1"/>
          </p:nvPr>
        </p:nvSpPr>
        <p:spPr>
          <a:xfrm>
            <a:off x="2569850" y="2073871"/>
            <a:ext cx="4227600" cy="908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Sviluppare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piattaforma</a:t>
            </a:r>
            <a:r>
              <a:rPr lang="en-US" dirty="0"/>
              <a:t> </a:t>
            </a:r>
            <a:r>
              <a:rPr lang="en-US" dirty="0" err="1"/>
              <a:t>aziendale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permetta</a:t>
            </a:r>
            <a:r>
              <a:rPr lang="en-US" dirty="0"/>
              <a:t> di </a:t>
            </a:r>
            <a:r>
              <a:rPr lang="en-US" dirty="0" err="1"/>
              <a:t>organizzare</a:t>
            </a:r>
            <a:r>
              <a:rPr lang="en-US" dirty="0"/>
              <a:t> </a:t>
            </a:r>
            <a:r>
              <a:rPr lang="en-US" dirty="0" err="1"/>
              <a:t>eventi</a:t>
            </a:r>
            <a:r>
              <a:rPr lang="en-US" dirty="0"/>
              <a:t> in casa propria e </a:t>
            </a:r>
            <a:r>
              <a:rPr lang="en-US" dirty="0" err="1"/>
              <a:t>permettere</a:t>
            </a:r>
            <a:r>
              <a:rPr lang="en-US" dirty="0"/>
              <a:t> a </a:t>
            </a:r>
            <a:r>
              <a:rPr lang="en-US" dirty="0" err="1"/>
              <a:t>conoscenti</a:t>
            </a:r>
            <a:r>
              <a:rPr lang="en-US" dirty="0"/>
              <a:t> o ad </a:t>
            </a:r>
            <a:r>
              <a:rPr lang="en-US" dirty="0" err="1"/>
              <a:t>estranei</a:t>
            </a:r>
            <a:r>
              <a:rPr lang="en-US" dirty="0"/>
              <a:t> di </a:t>
            </a:r>
            <a:r>
              <a:rPr lang="en-US" dirty="0" err="1"/>
              <a:t>parteciparvi</a:t>
            </a:r>
            <a:endParaRPr lang="en-US" dirty="0"/>
          </a:p>
        </p:txBody>
      </p:sp>
      <p:sp>
        <p:nvSpPr>
          <p:cNvPr id="264" name="Google Shape;264;p36"/>
          <p:cNvSpPr/>
          <p:nvPr/>
        </p:nvSpPr>
        <p:spPr>
          <a:xfrm>
            <a:off x="8107875" y="4037800"/>
            <a:ext cx="1581900" cy="1562100"/>
          </a:xfrm>
          <a:prstGeom prst="ellipse">
            <a:avLst/>
          </a:prstGeom>
          <a:gradFill>
            <a:gsLst>
              <a:gs pos="0">
                <a:schemeClr val="accent1"/>
              </a:gs>
              <a:gs pos="15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6"/>
          <p:cNvSpPr/>
          <p:nvPr/>
        </p:nvSpPr>
        <p:spPr>
          <a:xfrm>
            <a:off x="7816850" y="285700"/>
            <a:ext cx="777132" cy="793076"/>
          </a:xfrm>
          <a:custGeom>
            <a:avLst/>
            <a:gdLst/>
            <a:ahLst/>
            <a:cxnLst/>
            <a:rect l="l" t="t" r="r" b="b"/>
            <a:pathLst>
              <a:path w="66922" h="68295" fill="none" extrusionOk="0">
                <a:moveTo>
                  <a:pt x="1" y="1"/>
                </a:moveTo>
                <a:lnTo>
                  <a:pt x="45079" y="1"/>
                </a:lnTo>
                <a:cubicBezTo>
                  <a:pt x="57141" y="1"/>
                  <a:pt x="66921" y="9781"/>
                  <a:pt x="66921" y="21843"/>
                </a:cubicBezTo>
                <a:lnTo>
                  <a:pt x="66921" y="68294"/>
                </a:lnTo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miter lim="21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6"/>
          <p:cNvSpPr/>
          <p:nvPr/>
        </p:nvSpPr>
        <p:spPr>
          <a:xfrm rot="10800000">
            <a:off x="437675" y="4078250"/>
            <a:ext cx="777132" cy="793076"/>
          </a:xfrm>
          <a:custGeom>
            <a:avLst/>
            <a:gdLst/>
            <a:ahLst/>
            <a:cxnLst/>
            <a:rect l="l" t="t" r="r" b="b"/>
            <a:pathLst>
              <a:path w="66922" h="68295" fill="none" extrusionOk="0">
                <a:moveTo>
                  <a:pt x="1" y="1"/>
                </a:moveTo>
                <a:lnTo>
                  <a:pt x="45079" y="1"/>
                </a:lnTo>
                <a:cubicBezTo>
                  <a:pt x="57141" y="1"/>
                  <a:pt x="66921" y="9781"/>
                  <a:pt x="66921" y="21843"/>
                </a:cubicBezTo>
                <a:lnTo>
                  <a:pt x="66921" y="68294"/>
                </a:lnTo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miter lim="21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oogle Shape;215;p19">
            <a:extLst>
              <a:ext uri="{FF2B5EF4-FFF2-40B4-BE49-F238E27FC236}">
                <a16:creationId xmlns:a16="http://schemas.microsoft.com/office/drawing/2014/main" id="{D83D679F-ECDF-3B07-1230-9C8CBCFC59C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30263"/>
          <a:stretch/>
        </p:blipFill>
        <p:spPr>
          <a:xfrm>
            <a:off x="1788938" y="3174999"/>
            <a:ext cx="6219825" cy="25374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5"/>
          <p:cNvSpPr txBox="1">
            <a:spLocks noGrp="1"/>
          </p:cNvSpPr>
          <p:nvPr>
            <p:ph type="subTitle" idx="1"/>
          </p:nvPr>
        </p:nvSpPr>
        <p:spPr>
          <a:xfrm>
            <a:off x="-3260957" y="1711625"/>
            <a:ext cx="3579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t-IT" sz="1600" dirty="0"/>
              <a:t>Organizza eventi e invita gli amici</a:t>
            </a:r>
          </a:p>
        </p:txBody>
      </p:sp>
      <p:sp>
        <p:nvSpPr>
          <p:cNvPr id="409" name="Google Shape;409;p45"/>
          <p:cNvSpPr txBox="1">
            <a:spLocks noGrp="1"/>
          </p:cNvSpPr>
          <p:nvPr>
            <p:ph type="subTitle" idx="5"/>
          </p:nvPr>
        </p:nvSpPr>
        <p:spPr>
          <a:xfrm>
            <a:off x="-1434616" y="1414850"/>
            <a:ext cx="3993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F2D044"/>
                </a:solidFill>
              </a:rPr>
              <a:t>CREA</a:t>
            </a:r>
            <a:endParaRPr sz="2800" dirty="0">
              <a:solidFill>
                <a:srgbClr val="F2D044"/>
              </a:solidFill>
            </a:endParaRPr>
          </a:p>
        </p:txBody>
      </p:sp>
      <p:sp>
        <p:nvSpPr>
          <p:cNvPr id="413" name="Google Shape;413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FUNZIONALITA’</a:t>
            </a:r>
            <a:endParaRPr dirty="0"/>
          </a:p>
        </p:txBody>
      </p:sp>
      <p:cxnSp>
        <p:nvCxnSpPr>
          <p:cNvPr id="414" name="Google Shape;414;p45"/>
          <p:cNvCxnSpPr/>
          <p:nvPr/>
        </p:nvCxnSpPr>
        <p:spPr>
          <a:xfrm>
            <a:off x="4572000" y="1484375"/>
            <a:ext cx="0" cy="299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409;p45">
            <a:extLst>
              <a:ext uri="{FF2B5EF4-FFF2-40B4-BE49-F238E27FC236}">
                <a16:creationId xmlns:a16="http://schemas.microsoft.com/office/drawing/2014/main" id="{01DC2D0E-ABB0-02D3-C5F2-7538BFB79C79}"/>
              </a:ext>
            </a:extLst>
          </p:cNvPr>
          <p:cNvSpPr txBox="1">
            <a:spLocks/>
          </p:cNvSpPr>
          <p:nvPr/>
        </p:nvSpPr>
        <p:spPr>
          <a:xfrm>
            <a:off x="9300300" y="1372625"/>
            <a:ext cx="2977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18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it-IT" sz="2600" dirty="0">
                <a:solidFill>
                  <a:srgbClr val="F2D044"/>
                </a:solidFill>
              </a:rPr>
              <a:t>PARTECIPA</a:t>
            </a:r>
          </a:p>
        </p:txBody>
      </p:sp>
      <p:sp>
        <p:nvSpPr>
          <p:cNvPr id="8" name="Sottotitolo 7">
            <a:extLst>
              <a:ext uri="{FF2B5EF4-FFF2-40B4-BE49-F238E27FC236}">
                <a16:creationId xmlns:a16="http://schemas.microsoft.com/office/drawing/2014/main" id="{ECD6992D-31E9-B52A-7F2D-B1610004469A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8825958" y="1904300"/>
            <a:ext cx="3680399" cy="954900"/>
          </a:xfrm>
        </p:spPr>
        <p:txBody>
          <a:bodyPr/>
          <a:lstStyle/>
          <a:p>
            <a:pPr algn="ctr"/>
            <a:r>
              <a:rPr lang="it-IT" sz="1400" dirty="0"/>
              <a:t>Scegli il tuo evento nella sezione dei più ricercati e partecipa con un semplice click!</a:t>
            </a:r>
          </a:p>
          <a:p>
            <a:pPr algn="ctr"/>
            <a:endParaRPr lang="it-IT" dirty="0"/>
          </a:p>
        </p:txBody>
      </p:sp>
      <p:sp>
        <p:nvSpPr>
          <p:cNvPr id="10" name="Google Shape;409;p45">
            <a:extLst>
              <a:ext uri="{FF2B5EF4-FFF2-40B4-BE49-F238E27FC236}">
                <a16:creationId xmlns:a16="http://schemas.microsoft.com/office/drawing/2014/main" id="{7CB233D0-3062-56BB-5294-866B366961E7}"/>
              </a:ext>
            </a:extLst>
          </p:cNvPr>
          <p:cNvSpPr txBox="1">
            <a:spLocks/>
          </p:cNvSpPr>
          <p:nvPr/>
        </p:nvSpPr>
        <p:spPr>
          <a:xfrm>
            <a:off x="-1496857" y="3114601"/>
            <a:ext cx="3993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18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it-IT" sz="2800" dirty="0">
                <a:solidFill>
                  <a:srgbClr val="F2D044"/>
                </a:solidFill>
              </a:rPr>
              <a:t>FILTRA</a:t>
            </a:r>
          </a:p>
        </p:txBody>
      </p:sp>
      <p:sp>
        <p:nvSpPr>
          <p:cNvPr id="13" name="Google Shape;405;p45">
            <a:extLst>
              <a:ext uri="{FF2B5EF4-FFF2-40B4-BE49-F238E27FC236}">
                <a16:creationId xmlns:a16="http://schemas.microsoft.com/office/drawing/2014/main" id="{EF2FE4BC-61D4-497D-1E59-3903C48AEBDF}"/>
              </a:ext>
            </a:extLst>
          </p:cNvPr>
          <p:cNvSpPr txBox="1">
            <a:spLocks/>
          </p:cNvSpPr>
          <p:nvPr/>
        </p:nvSpPr>
        <p:spPr>
          <a:xfrm>
            <a:off x="-3571914" y="3462327"/>
            <a:ext cx="35790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>
            <a:pPr marL="0" indent="0" algn="ctr"/>
            <a:r>
              <a:rPr lang="it-IT" sz="1600" dirty="0"/>
              <a:t>Filtra un evento in base alla tipologia,</a:t>
            </a:r>
          </a:p>
          <a:p>
            <a:pPr marL="0" indent="0" algn="ctr"/>
            <a:r>
              <a:rPr lang="it-IT" sz="1600" dirty="0"/>
              <a:t>Luogo e numero di partecipanti</a:t>
            </a:r>
          </a:p>
        </p:txBody>
      </p:sp>
      <p:sp>
        <p:nvSpPr>
          <p:cNvPr id="17" name="Google Shape;409;p45">
            <a:extLst>
              <a:ext uri="{FF2B5EF4-FFF2-40B4-BE49-F238E27FC236}">
                <a16:creationId xmlns:a16="http://schemas.microsoft.com/office/drawing/2014/main" id="{1B750687-0960-5F64-4AE3-D152997F4B40}"/>
              </a:ext>
            </a:extLst>
          </p:cNvPr>
          <p:cNvSpPr txBox="1">
            <a:spLocks/>
          </p:cNvSpPr>
          <p:nvPr/>
        </p:nvSpPr>
        <p:spPr>
          <a:xfrm>
            <a:off x="9272499" y="3114601"/>
            <a:ext cx="2977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18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it-IT" sz="2600" dirty="0">
                <a:solidFill>
                  <a:srgbClr val="F2D044"/>
                </a:solidFill>
              </a:rPr>
              <a:t>GESTISCI</a:t>
            </a:r>
          </a:p>
        </p:txBody>
      </p:sp>
      <p:sp>
        <p:nvSpPr>
          <p:cNvPr id="18" name="Sottotitolo 7">
            <a:extLst>
              <a:ext uri="{FF2B5EF4-FFF2-40B4-BE49-F238E27FC236}">
                <a16:creationId xmlns:a16="http://schemas.microsoft.com/office/drawing/2014/main" id="{1DDF02ED-97CB-92C5-AB77-FC3FCAC16FFA}"/>
              </a:ext>
            </a:extLst>
          </p:cNvPr>
          <p:cNvSpPr txBox="1">
            <a:spLocks/>
          </p:cNvSpPr>
          <p:nvPr/>
        </p:nvSpPr>
        <p:spPr>
          <a:xfrm>
            <a:off x="8825957" y="3649100"/>
            <a:ext cx="3680399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>
            <a:pPr algn="ctr"/>
            <a:r>
              <a:rPr lang="it-IT" sz="1400" dirty="0"/>
              <a:t>Area riservata dipendente per la gestione dei dati personali e degli eventi</a:t>
            </a:r>
            <a:endParaRPr lang="it-IT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11111E-6 L 0.33212 -0.0003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97" y="-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264 0.00093 L 0.43819 0.0009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4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4.44444E-6 L 0.33212 -0.000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97" y="-3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264 0.00092 L 0.43819 0.0009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4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264 0.00092 L 0.4382 0.0009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4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4.93827E-6 L -0.40208 -0.00741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104" y="-37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-0.02562 L -0.43559 -0.02562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0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4.69136E-6 L -0.3658 -0.00741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99" y="-37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5 -0.01574 L -0.43559 -0.02562 " pathEditMode="relative" rAng="0" ptsTypes="AA">
                                      <p:cBhvr>
                                        <p:cTn id="28" dur="12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06" y="-4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5" grpId="0" build="p"/>
      <p:bldP spid="409" grpId="0" build="p"/>
      <p:bldP spid="4" grpId="0"/>
      <p:bldP spid="8" grpId="0" build="p"/>
      <p:bldP spid="10" grpId="0" build="p"/>
      <p:bldP spid="13" grpId="0" uiExpand="1" build="allAtOnce"/>
      <p:bldP spid="17" grpId="0"/>
      <p:bldP spid="1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64"/>
          <p:cNvSpPr txBox="1">
            <a:spLocks noGrp="1"/>
          </p:cNvSpPr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 NOSTRA SOLUZIONE</a:t>
            </a:r>
            <a:endParaRPr dirty="0"/>
          </a:p>
        </p:txBody>
      </p:sp>
      <p:grpSp>
        <p:nvGrpSpPr>
          <p:cNvPr id="2" name="Google Shape;955;p71">
            <a:extLst>
              <a:ext uri="{FF2B5EF4-FFF2-40B4-BE49-F238E27FC236}">
                <a16:creationId xmlns:a16="http://schemas.microsoft.com/office/drawing/2014/main" id="{C3EED2EE-E6D2-65AE-816E-11DD5F07A2CD}"/>
              </a:ext>
            </a:extLst>
          </p:cNvPr>
          <p:cNvGrpSpPr/>
          <p:nvPr/>
        </p:nvGrpSpPr>
        <p:grpSpPr>
          <a:xfrm>
            <a:off x="720000" y="774700"/>
            <a:ext cx="7577000" cy="4114800"/>
            <a:chOff x="7325425" y="2612425"/>
            <a:chExt cx="1088888" cy="1088888"/>
          </a:xfrm>
        </p:grpSpPr>
        <p:sp>
          <p:nvSpPr>
            <p:cNvPr id="3" name="Google Shape;956;p71">
              <a:extLst>
                <a:ext uri="{FF2B5EF4-FFF2-40B4-BE49-F238E27FC236}">
                  <a16:creationId xmlns:a16="http://schemas.microsoft.com/office/drawing/2014/main" id="{6A7633F9-506E-7BC0-23C0-FE543B582495}"/>
                </a:ext>
              </a:extLst>
            </p:cNvPr>
            <p:cNvSpPr/>
            <p:nvPr/>
          </p:nvSpPr>
          <p:spPr>
            <a:xfrm>
              <a:off x="7325425" y="2612425"/>
              <a:ext cx="909000" cy="9090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57;p71">
              <a:extLst>
                <a:ext uri="{FF2B5EF4-FFF2-40B4-BE49-F238E27FC236}">
                  <a16:creationId xmlns:a16="http://schemas.microsoft.com/office/drawing/2014/main" id="{EBAC724B-94AD-5CED-A920-C9656CD6BC8B}"/>
                </a:ext>
              </a:extLst>
            </p:cNvPr>
            <p:cNvSpPr/>
            <p:nvPr/>
          </p:nvSpPr>
          <p:spPr>
            <a:xfrm>
              <a:off x="7505313" y="2792313"/>
              <a:ext cx="909000" cy="9090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Immagine 5">
            <a:extLst>
              <a:ext uri="{FF2B5EF4-FFF2-40B4-BE49-F238E27FC236}">
                <a16:creationId xmlns:a16="http://schemas.microsoft.com/office/drawing/2014/main" id="{76D1263D-872C-ACF0-546F-EB7393550A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t="11714"/>
          <a:stretch/>
        </p:blipFill>
        <p:spPr>
          <a:xfrm>
            <a:off x="1282373" y="1196200"/>
            <a:ext cx="6579254" cy="306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23374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9"/>
          <p:cNvSpPr/>
          <p:nvPr/>
        </p:nvSpPr>
        <p:spPr>
          <a:xfrm rot="-6146075">
            <a:off x="-1448977" y="-974259"/>
            <a:ext cx="3027518" cy="3027518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9"/>
          <p:cNvSpPr/>
          <p:nvPr/>
        </p:nvSpPr>
        <p:spPr>
          <a:xfrm>
            <a:off x="-195550" y="4375725"/>
            <a:ext cx="923100" cy="923100"/>
          </a:xfrm>
          <a:prstGeom prst="donut">
            <a:avLst>
              <a:gd name="adj" fmla="val 268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9"/>
          <p:cNvSpPr/>
          <p:nvPr/>
        </p:nvSpPr>
        <p:spPr>
          <a:xfrm>
            <a:off x="7369821" y="-685050"/>
            <a:ext cx="2121900" cy="2121900"/>
          </a:xfrm>
          <a:prstGeom prst="donut">
            <a:avLst>
              <a:gd name="adj" fmla="val 168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9"/>
          <p:cNvSpPr/>
          <p:nvPr/>
        </p:nvSpPr>
        <p:spPr>
          <a:xfrm rot="-6145876">
            <a:off x="7697345" y="3443432"/>
            <a:ext cx="2140586" cy="2140586"/>
          </a:xfrm>
          <a:prstGeom prst="ellipse">
            <a:avLst/>
          </a:prstGeom>
          <a:solidFill>
            <a:srgbClr val="FFFFFF">
              <a:alpha val="61880"/>
            </a:srgbClr>
          </a:solidFill>
          <a:ln>
            <a:noFill/>
          </a:ln>
          <a:effectLst>
            <a:outerShdw blurRad="185738" dist="28575" dir="4440000" algn="bl" rotWithShape="0">
              <a:schemeClr val="dk2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9"/>
          <p:cNvSpPr/>
          <p:nvPr/>
        </p:nvSpPr>
        <p:spPr>
          <a:xfrm rot="-8707616">
            <a:off x="8244065" y="4171872"/>
            <a:ext cx="1894150" cy="1894150"/>
          </a:xfrm>
          <a:prstGeom prst="donut">
            <a:avLst>
              <a:gd name="adj" fmla="val 213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62;p36">
            <a:extLst>
              <a:ext uri="{FF2B5EF4-FFF2-40B4-BE49-F238E27FC236}">
                <a16:creationId xmlns:a16="http://schemas.microsoft.com/office/drawing/2014/main" id="{58551999-AA8F-A7AD-25DF-135D8DFC0875}"/>
              </a:ext>
            </a:extLst>
          </p:cNvPr>
          <p:cNvSpPr txBox="1">
            <a:spLocks/>
          </p:cNvSpPr>
          <p:nvPr/>
        </p:nvSpPr>
        <p:spPr>
          <a:xfrm>
            <a:off x="1342595" y="-1093215"/>
            <a:ext cx="6266400" cy="20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121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it-IT" sz="4000" dirty="0"/>
              <a:t>EMAIL DI CONFERMA</a:t>
            </a:r>
          </a:p>
        </p:txBody>
      </p:sp>
      <p:sp>
        <p:nvSpPr>
          <p:cNvPr id="2" name="Google Shape;348;p43">
            <a:extLst>
              <a:ext uri="{FF2B5EF4-FFF2-40B4-BE49-F238E27FC236}">
                <a16:creationId xmlns:a16="http://schemas.microsoft.com/office/drawing/2014/main" id="{FE44E065-1576-B8FC-6880-A42FFBFDDCF9}"/>
              </a:ext>
            </a:extLst>
          </p:cNvPr>
          <p:cNvSpPr txBox="1">
            <a:spLocks/>
          </p:cNvSpPr>
          <p:nvPr/>
        </p:nvSpPr>
        <p:spPr>
          <a:xfrm>
            <a:off x="1058625" y="969412"/>
            <a:ext cx="2661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800" dirty="0">
                <a:latin typeface="Montserrat" panose="00000500000000000000" pitchFamily="2" charset="0"/>
              </a:rPr>
              <a:t>REGISTRAZIONE</a:t>
            </a:r>
          </a:p>
        </p:txBody>
      </p:sp>
      <p:sp>
        <p:nvSpPr>
          <p:cNvPr id="3" name="Google Shape;349;p43">
            <a:extLst>
              <a:ext uri="{FF2B5EF4-FFF2-40B4-BE49-F238E27FC236}">
                <a16:creationId xmlns:a16="http://schemas.microsoft.com/office/drawing/2014/main" id="{4135E98B-C168-DC25-731B-9F50BDC73416}"/>
              </a:ext>
            </a:extLst>
          </p:cNvPr>
          <p:cNvSpPr txBox="1">
            <a:spLocks/>
          </p:cNvSpPr>
          <p:nvPr/>
        </p:nvSpPr>
        <p:spPr>
          <a:xfrm>
            <a:off x="5401168" y="1018326"/>
            <a:ext cx="2661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800" dirty="0"/>
              <a:t>PARTECIPAZIONE</a:t>
            </a:r>
          </a:p>
        </p:txBody>
      </p:sp>
      <p:cxnSp>
        <p:nvCxnSpPr>
          <p:cNvPr id="4" name="Google Shape;350;p43">
            <a:extLst>
              <a:ext uri="{FF2B5EF4-FFF2-40B4-BE49-F238E27FC236}">
                <a16:creationId xmlns:a16="http://schemas.microsoft.com/office/drawing/2014/main" id="{30BF4CA3-2E6D-A2A0-BC90-45525ACB138B}"/>
              </a:ext>
            </a:extLst>
          </p:cNvPr>
          <p:cNvCxnSpPr/>
          <p:nvPr/>
        </p:nvCxnSpPr>
        <p:spPr>
          <a:xfrm>
            <a:off x="4426400" y="1462875"/>
            <a:ext cx="0" cy="302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" name="Immagine 16">
            <a:extLst>
              <a:ext uri="{FF2B5EF4-FFF2-40B4-BE49-F238E27FC236}">
                <a16:creationId xmlns:a16="http://schemas.microsoft.com/office/drawing/2014/main" id="{DCA026F2-269D-2AD1-BE7C-002299175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225" y="1539126"/>
            <a:ext cx="2873159" cy="3335175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620B6CEB-53CC-B256-FEA8-6251F373B5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6295" y="1577226"/>
            <a:ext cx="3082872" cy="329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6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56"/>
          <p:cNvSpPr/>
          <p:nvPr/>
        </p:nvSpPr>
        <p:spPr>
          <a:xfrm>
            <a:off x="7635100" y="-1339150"/>
            <a:ext cx="2486100" cy="2486100"/>
          </a:xfrm>
          <a:prstGeom prst="donut">
            <a:avLst>
              <a:gd name="adj" fmla="val 159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" name="Google Shape;591;p56"/>
          <p:cNvGrpSpPr/>
          <p:nvPr/>
        </p:nvGrpSpPr>
        <p:grpSpPr>
          <a:xfrm rot="5400000">
            <a:off x="4925530" y="1204414"/>
            <a:ext cx="4518138" cy="2852000"/>
            <a:chOff x="4659275" y="1637460"/>
            <a:chExt cx="3724678" cy="1947274"/>
          </a:xfrm>
        </p:grpSpPr>
        <p:grpSp>
          <p:nvGrpSpPr>
            <p:cNvPr id="592" name="Google Shape;592;p56"/>
            <p:cNvGrpSpPr/>
            <p:nvPr/>
          </p:nvGrpSpPr>
          <p:grpSpPr>
            <a:xfrm rot="-5400000">
              <a:off x="5547978" y="748757"/>
              <a:ext cx="1947274" cy="3724678"/>
              <a:chOff x="5186401" y="494525"/>
              <a:chExt cx="1834973" cy="3724678"/>
            </a:xfrm>
          </p:grpSpPr>
          <p:sp>
            <p:nvSpPr>
              <p:cNvPr id="593" name="Google Shape;593;p56"/>
              <p:cNvSpPr/>
              <p:nvPr/>
            </p:nvSpPr>
            <p:spPr>
              <a:xfrm>
                <a:off x="5186401" y="494525"/>
                <a:ext cx="1834973" cy="3724678"/>
              </a:xfrm>
              <a:custGeom>
                <a:avLst/>
                <a:gdLst/>
                <a:ahLst/>
                <a:cxnLst/>
                <a:rect l="l" t="t" r="r" b="b"/>
                <a:pathLst>
                  <a:path w="93205" h="189190" extrusionOk="0">
                    <a:moveTo>
                      <a:pt x="2870" y="0"/>
                    </a:moveTo>
                    <a:cubicBezTo>
                      <a:pt x="1280" y="0"/>
                      <a:pt x="0" y="1280"/>
                      <a:pt x="0" y="2914"/>
                    </a:cubicBezTo>
                    <a:lnTo>
                      <a:pt x="0" y="186320"/>
                    </a:lnTo>
                    <a:cubicBezTo>
                      <a:pt x="0" y="187909"/>
                      <a:pt x="1280" y="189190"/>
                      <a:pt x="2870" y="189190"/>
                    </a:cubicBezTo>
                    <a:lnTo>
                      <a:pt x="90334" y="189190"/>
                    </a:lnTo>
                    <a:cubicBezTo>
                      <a:pt x="91924" y="189190"/>
                      <a:pt x="93204" y="187909"/>
                      <a:pt x="93204" y="186320"/>
                    </a:cubicBezTo>
                    <a:lnTo>
                      <a:pt x="93204" y="2914"/>
                    </a:lnTo>
                    <a:cubicBezTo>
                      <a:pt x="93204" y="1280"/>
                      <a:pt x="91924" y="0"/>
                      <a:pt x="903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4" name="Google Shape;594;p56"/>
              <p:cNvSpPr/>
              <p:nvPr/>
            </p:nvSpPr>
            <p:spPr>
              <a:xfrm>
                <a:off x="5874840" y="3977825"/>
                <a:ext cx="458108" cy="112344"/>
              </a:xfrm>
              <a:custGeom>
                <a:avLst/>
                <a:gdLst/>
                <a:ahLst/>
                <a:cxnLst/>
                <a:rect l="l" t="t" r="r" b="b"/>
                <a:pathLst>
                  <a:path w="23269" h="7859" extrusionOk="0">
                    <a:moveTo>
                      <a:pt x="796" y="0"/>
                    </a:moveTo>
                    <a:cubicBezTo>
                      <a:pt x="354" y="0"/>
                      <a:pt x="1" y="353"/>
                      <a:pt x="1" y="751"/>
                    </a:cubicBezTo>
                    <a:lnTo>
                      <a:pt x="1" y="7064"/>
                    </a:lnTo>
                    <a:cubicBezTo>
                      <a:pt x="1" y="7506"/>
                      <a:pt x="354" y="7859"/>
                      <a:pt x="796" y="7859"/>
                    </a:cubicBezTo>
                    <a:lnTo>
                      <a:pt x="22474" y="7859"/>
                    </a:lnTo>
                    <a:cubicBezTo>
                      <a:pt x="22916" y="7859"/>
                      <a:pt x="23269" y="7506"/>
                      <a:pt x="23269" y="7064"/>
                    </a:cubicBezTo>
                    <a:lnTo>
                      <a:pt x="23269" y="751"/>
                    </a:lnTo>
                    <a:cubicBezTo>
                      <a:pt x="23269" y="353"/>
                      <a:pt x="22916" y="0"/>
                      <a:pt x="22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5" name="Google Shape;595;p56"/>
            <p:cNvSpPr/>
            <p:nvPr/>
          </p:nvSpPr>
          <p:spPr>
            <a:xfrm>
              <a:off x="4714575" y="2564299"/>
              <a:ext cx="93600" cy="936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7" name="Google Shape;597;p56"/>
          <p:cNvSpPr txBox="1">
            <a:spLocks noGrp="1"/>
          </p:cNvSpPr>
          <p:nvPr>
            <p:ph type="subTitle" idx="1"/>
          </p:nvPr>
        </p:nvSpPr>
        <p:spPr>
          <a:xfrm>
            <a:off x="584924" y="1572673"/>
            <a:ext cx="4188975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t-IT" dirty="0"/>
              <a:t>I </a:t>
            </a:r>
            <a:r>
              <a:rPr lang="it-IT" dirty="0" err="1"/>
              <a:t>Qrcode</a:t>
            </a:r>
            <a:r>
              <a:rPr lang="it-IT" dirty="0"/>
              <a:t> verranno generati alla conferma di partecipazione agli eventi</a:t>
            </a:r>
          </a:p>
          <a:p>
            <a:pPr marL="0" lvl="0" indent="0"/>
            <a:endParaRPr lang="it-IT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t-IT" dirty="0"/>
              <a:t>Ogni partecipante (Dipendente ed accompagnatori) avrà il suo </a:t>
            </a:r>
            <a:r>
              <a:rPr lang="it-IT" dirty="0" err="1"/>
              <a:t>qrcode</a:t>
            </a:r>
            <a:r>
              <a:rPr lang="it-IT" dirty="0"/>
              <a:t> personale che gli verrà inviato per email</a:t>
            </a:r>
          </a:p>
          <a:p>
            <a:pPr marL="0" lvl="0" indent="0"/>
            <a:endParaRPr lang="it-IT" dirty="0"/>
          </a:p>
        </p:txBody>
      </p:sp>
      <p:cxnSp>
        <p:nvCxnSpPr>
          <p:cNvPr id="599" name="Google Shape;599;p56"/>
          <p:cNvCxnSpPr>
            <a:cxnSpLocks/>
          </p:cNvCxnSpPr>
          <p:nvPr/>
        </p:nvCxnSpPr>
        <p:spPr>
          <a:xfrm>
            <a:off x="552329" y="2975610"/>
            <a:ext cx="4353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0" name="Google Shape;600;p56"/>
          <p:cNvSpPr/>
          <p:nvPr/>
        </p:nvSpPr>
        <p:spPr>
          <a:xfrm rot="-9313051">
            <a:off x="-906597" y="-793874"/>
            <a:ext cx="2290216" cy="2234649"/>
          </a:xfrm>
          <a:prstGeom prst="ellips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dk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462A905-170C-F17C-E04D-F18AD02AC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841" y="1062316"/>
            <a:ext cx="2438400" cy="2733675"/>
          </a:xfrm>
          <a:prstGeom prst="rect">
            <a:avLst/>
          </a:prstGeom>
        </p:spPr>
      </p:pic>
      <p:sp>
        <p:nvSpPr>
          <p:cNvPr id="596" name="Google Shape;596;p56"/>
          <p:cNvSpPr txBox="1">
            <a:spLocks noGrp="1"/>
          </p:cNvSpPr>
          <p:nvPr>
            <p:ph type="title"/>
          </p:nvPr>
        </p:nvSpPr>
        <p:spPr>
          <a:xfrm>
            <a:off x="552329" y="483221"/>
            <a:ext cx="4739823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QRCODE </a:t>
            </a:r>
            <a:r>
              <a:rPr lang="en" b="0" dirty="0"/>
              <a:t>PARTECIPAZIONE</a:t>
            </a:r>
            <a:endParaRPr b="0" dirty="0"/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782124CA-D06A-F111-F8F7-7F2EB7BC2F27}"/>
              </a:ext>
            </a:extLst>
          </p:cNvPr>
          <p:cNvGrpSpPr/>
          <p:nvPr/>
        </p:nvGrpSpPr>
        <p:grpSpPr>
          <a:xfrm>
            <a:off x="584924" y="3024779"/>
            <a:ext cx="6189256" cy="1151478"/>
            <a:chOff x="584924" y="3024779"/>
            <a:chExt cx="6189256" cy="1151478"/>
          </a:xfrm>
        </p:grpSpPr>
        <p:cxnSp>
          <p:nvCxnSpPr>
            <p:cNvPr id="9" name="Google Shape;599;p56">
              <a:extLst>
                <a:ext uri="{FF2B5EF4-FFF2-40B4-BE49-F238E27FC236}">
                  <a16:creationId xmlns:a16="http://schemas.microsoft.com/office/drawing/2014/main" id="{929C9900-32FC-721B-9F5F-1157D3CBA273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V="1">
              <a:off x="4773899" y="3024779"/>
              <a:ext cx="2000281" cy="748878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" name="Google Shape;597;p56">
              <a:extLst>
                <a:ext uri="{FF2B5EF4-FFF2-40B4-BE49-F238E27FC236}">
                  <a16:creationId xmlns:a16="http://schemas.microsoft.com/office/drawing/2014/main" id="{51D8DF37-0616-BA46-622E-04A0F4B046B1}"/>
                </a:ext>
              </a:extLst>
            </p:cNvPr>
            <p:cNvSpPr txBox="1">
              <a:spLocks/>
            </p:cNvSpPr>
            <p:nvPr/>
          </p:nvSpPr>
          <p:spPr>
            <a:xfrm>
              <a:off x="584924" y="3371057"/>
              <a:ext cx="4188975" cy="80520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11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Jost"/>
                <a:buNone/>
                <a:defRPr sz="1300" b="0" i="0" u="none" strike="noStrike" cap="none">
                  <a:solidFill>
                    <a:schemeClr val="lt1"/>
                  </a:solidFill>
                  <a:latin typeface="Jost"/>
                  <a:ea typeface="Jost"/>
                  <a:cs typeface="Jost"/>
                  <a:sym typeface="Jost"/>
                </a:defRPr>
              </a:lvl1pPr>
              <a:lvl2pPr marL="914400" marR="0" lvl="1" indent="-31115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Jost"/>
                <a:buNone/>
                <a:defRPr sz="1300" b="0" i="0" u="none" strike="noStrike" cap="none">
                  <a:solidFill>
                    <a:schemeClr val="lt1"/>
                  </a:solidFill>
                  <a:latin typeface="Jost"/>
                  <a:ea typeface="Jost"/>
                  <a:cs typeface="Jost"/>
                  <a:sym typeface="Jost"/>
                </a:defRPr>
              </a:lvl2pPr>
              <a:lvl3pPr marL="1371600" marR="0" lvl="2" indent="-31115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Jost"/>
                <a:buNone/>
                <a:defRPr sz="1300" b="0" i="0" u="none" strike="noStrike" cap="none">
                  <a:solidFill>
                    <a:schemeClr val="lt1"/>
                  </a:solidFill>
                  <a:latin typeface="Jost"/>
                  <a:ea typeface="Jost"/>
                  <a:cs typeface="Jost"/>
                  <a:sym typeface="Jost"/>
                </a:defRPr>
              </a:lvl3pPr>
              <a:lvl4pPr marL="1828800" marR="0" lvl="3" indent="-31115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Jost"/>
                <a:buNone/>
                <a:defRPr sz="1300" b="0" i="0" u="none" strike="noStrike" cap="none">
                  <a:solidFill>
                    <a:schemeClr val="lt1"/>
                  </a:solidFill>
                  <a:latin typeface="Jost"/>
                  <a:ea typeface="Jost"/>
                  <a:cs typeface="Jost"/>
                  <a:sym typeface="Jost"/>
                </a:defRPr>
              </a:lvl4pPr>
              <a:lvl5pPr marL="2286000" marR="0" lvl="4" indent="-31115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Jost"/>
                <a:buNone/>
                <a:defRPr sz="1300" b="0" i="0" u="none" strike="noStrike" cap="none">
                  <a:solidFill>
                    <a:schemeClr val="lt1"/>
                  </a:solidFill>
                  <a:latin typeface="Jost"/>
                  <a:ea typeface="Jost"/>
                  <a:cs typeface="Jost"/>
                  <a:sym typeface="Jost"/>
                </a:defRPr>
              </a:lvl5pPr>
              <a:lvl6pPr marL="2743200" marR="0" lvl="5" indent="-31115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Jost"/>
                <a:buNone/>
                <a:defRPr sz="1300" b="0" i="0" u="none" strike="noStrike" cap="none">
                  <a:solidFill>
                    <a:schemeClr val="lt1"/>
                  </a:solidFill>
                  <a:latin typeface="Jost"/>
                  <a:ea typeface="Jost"/>
                  <a:cs typeface="Jost"/>
                  <a:sym typeface="Jost"/>
                </a:defRPr>
              </a:lvl6pPr>
              <a:lvl7pPr marL="3200400" marR="0" lvl="6" indent="-31115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Jost"/>
                <a:buNone/>
                <a:defRPr sz="1300" b="0" i="0" u="none" strike="noStrike" cap="none">
                  <a:solidFill>
                    <a:schemeClr val="lt1"/>
                  </a:solidFill>
                  <a:latin typeface="Jost"/>
                  <a:ea typeface="Jost"/>
                  <a:cs typeface="Jost"/>
                  <a:sym typeface="Jost"/>
                </a:defRPr>
              </a:lvl7pPr>
              <a:lvl8pPr marL="3657600" marR="0" lvl="7" indent="-31115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Jost"/>
                <a:buNone/>
                <a:defRPr sz="1300" b="0" i="0" u="none" strike="noStrike" cap="none">
                  <a:solidFill>
                    <a:schemeClr val="lt1"/>
                  </a:solidFill>
                  <a:latin typeface="Jost"/>
                  <a:ea typeface="Jost"/>
                  <a:cs typeface="Jost"/>
                  <a:sym typeface="Jost"/>
                </a:defRPr>
              </a:lvl8pPr>
              <a:lvl9pPr marL="4114800" marR="0" lvl="8" indent="-31115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Jost"/>
                <a:buNone/>
                <a:defRPr sz="1300" b="0" i="0" u="none" strike="noStrike" cap="none">
                  <a:solidFill>
                    <a:schemeClr val="lt1"/>
                  </a:solidFill>
                  <a:latin typeface="Jost"/>
                  <a:ea typeface="Jost"/>
                  <a:cs typeface="Jost"/>
                  <a:sym typeface="Jost"/>
                </a:defRPr>
              </a:lvl9pPr>
            </a:lstStyle>
            <a:p>
              <a:pPr marL="0" indent="0"/>
              <a:r>
                <a:rPr lang="it-IT" i="1" dirty="0"/>
                <a:t>Partecipante dipendente: Gabriel </a:t>
              </a:r>
              <a:r>
                <a:rPr lang="it-IT" i="1" dirty="0" err="1"/>
                <a:t>Semeniuc</a:t>
              </a:r>
              <a:endParaRPr lang="it-IT" i="1" dirty="0"/>
            </a:p>
            <a:p>
              <a:pPr marL="0" indent="0"/>
              <a:r>
                <a:rPr lang="it-IT" i="1" dirty="0"/>
                <a:t>Numero accompagnatori: 1</a:t>
              </a:r>
            </a:p>
            <a:p>
              <a:pPr marL="0" indent="0"/>
              <a:r>
                <a:rPr lang="it-IT" i="1" dirty="0"/>
                <a:t>Codice Evento: 17</a:t>
              </a:r>
            </a:p>
          </p:txBody>
        </p:sp>
      </p:grpSp>
      <p:sp>
        <p:nvSpPr>
          <p:cNvPr id="14" name="Google Shape;597;p56">
            <a:extLst>
              <a:ext uri="{FF2B5EF4-FFF2-40B4-BE49-F238E27FC236}">
                <a16:creationId xmlns:a16="http://schemas.microsoft.com/office/drawing/2014/main" id="{8BD4698B-7811-8B9C-DCBF-CC801CD1BDF7}"/>
              </a:ext>
            </a:extLst>
          </p:cNvPr>
          <p:cNvSpPr txBox="1">
            <a:spLocks/>
          </p:cNvSpPr>
          <p:nvPr/>
        </p:nvSpPr>
        <p:spPr>
          <a:xfrm>
            <a:off x="59025" y="3811719"/>
            <a:ext cx="4188975" cy="8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Jost"/>
              <a:buNone/>
              <a:defRPr sz="1300" b="0" i="0" u="none" strike="noStrike" cap="none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>
            <a:pPr marL="0" indent="0"/>
            <a:endParaRPr lang="it-IT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>
            <a:spLocks noGrp="1"/>
          </p:cNvSpPr>
          <p:nvPr>
            <p:ph type="ctrTitle"/>
          </p:nvPr>
        </p:nvSpPr>
        <p:spPr>
          <a:xfrm>
            <a:off x="1438800" y="285700"/>
            <a:ext cx="6266400" cy="6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0" dirty="0"/>
              <a:t>TEMPI</a:t>
            </a:r>
            <a:endParaRPr sz="4400" dirty="0"/>
          </a:p>
        </p:txBody>
      </p:sp>
      <p:sp>
        <p:nvSpPr>
          <p:cNvPr id="265" name="Google Shape;265;p36"/>
          <p:cNvSpPr/>
          <p:nvPr/>
        </p:nvSpPr>
        <p:spPr>
          <a:xfrm>
            <a:off x="7816850" y="285700"/>
            <a:ext cx="777132" cy="793076"/>
          </a:xfrm>
          <a:custGeom>
            <a:avLst/>
            <a:gdLst/>
            <a:ahLst/>
            <a:cxnLst/>
            <a:rect l="l" t="t" r="r" b="b"/>
            <a:pathLst>
              <a:path w="66922" h="68295" fill="none" extrusionOk="0">
                <a:moveTo>
                  <a:pt x="1" y="1"/>
                </a:moveTo>
                <a:lnTo>
                  <a:pt x="45079" y="1"/>
                </a:lnTo>
                <a:cubicBezTo>
                  <a:pt x="57141" y="1"/>
                  <a:pt x="66921" y="9781"/>
                  <a:pt x="66921" y="21843"/>
                </a:cubicBezTo>
                <a:lnTo>
                  <a:pt x="66921" y="68294"/>
                </a:lnTo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miter lim="21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6"/>
          <p:cNvSpPr/>
          <p:nvPr/>
        </p:nvSpPr>
        <p:spPr>
          <a:xfrm rot="10800000">
            <a:off x="437675" y="4078250"/>
            <a:ext cx="777132" cy="793076"/>
          </a:xfrm>
          <a:custGeom>
            <a:avLst/>
            <a:gdLst/>
            <a:ahLst/>
            <a:cxnLst/>
            <a:rect l="l" t="t" r="r" b="b"/>
            <a:pathLst>
              <a:path w="66922" h="68295" fill="none" extrusionOk="0">
                <a:moveTo>
                  <a:pt x="1" y="1"/>
                </a:moveTo>
                <a:lnTo>
                  <a:pt x="45079" y="1"/>
                </a:lnTo>
                <a:cubicBezTo>
                  <a:pt x="57141" y="1"/>
                  <a:pt x="66921" y="9781"/>
                  <a:pt x="66921" y="21843"/>
                </a:cubicBezTo>
                <a:lnTo>
                  <a:pt x="66921" y="68294"/>
                </a:lnTo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miter lim="21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AD814D0-E5F2-270D-34E4-98D6CB2EE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875" y="812076"/>
            <a:ext cx="7334250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510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COSTO FINALE</a:t>
            </a:r>
            <a:endParaRPr dirty="0"/>
          </a:p>
        </p:txBody>
      </p:sp>
      <p:graphicFrame>
        <p:nvGraphicFramePr>
          <p:cNvPr id="696" name="Google Shape;696;p60"/>
          <p:cNvGraphicFramePr/>
          <p:nvPr>
            <p:extLst>
              <p:ext uri="{D42A27DB-BD31-4B8C-83A1-F6EECF244321}">
                <p14:modId xmlns:p14="http://schemas.microsoft.com/office/powerpoint/2010/main" val="1836894920"/>
              </p:ext>
            </p:extLst>
          </p:nvPr>
        </p:nvGraphicFramePr>
        <p:xfrm>
          <a:off x="1890331" y="1872810"/>
          <a:ext cx="5363338" cy="2215445"/>
        </p:xfrm>
        <a:graphic>
          <a:graphicData uri="http://schemas.openxmlformats.org/drawingml/2006/table">
            <a:tbl>
              <a:tblPr>
                <a:noFill/>
                <a:tableStyleId>{8643BC06-E200-4FC5-B873-6D89D3BDFFB3}</a:tableStyleId>
              </a:tblPr>
              <a:tblGrid>
                <a:gridCol w="13701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1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1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17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 dirty="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1400" b="1" i="0" u="none" strike="noStrike" cap="none" dirty="0">
                        <a:solidFill>
                          <a:schemeClr val="lt1"/>
                        </a:solidFill>
                        <a:latin typeface="Montserrat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D04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ORE</a:t>
                      </a:r>
                      <a:endParaRPr b="1" dirty="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DETTAGLI</a:t>
                      </a:r>
                      <a:endParaRPr b="1" dirty="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it-IT" b="1" dirty="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COSTI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DATABASE</a:t>
                      </a:r>
                      <a:endParaRPr b="1" dirty="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Jost"/>
                          <a:ea typeface="Jost"/>
                          <a:cs typeface="Jost"/>
                          <a:sym typeface="Jost"/>
                        </a:rPr>
                        <a:t>88</a:t>
                      </a:r>
                      <a:endParaRPr sz="12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Jost"/>
                          <a:ea typeface="Jost"/>
                          <a:cs typeface="Jost"/>
                          <a:sym typeface="Jost"/>
                        </a:rPr>
                        <a:t>Gestione dei dati</a:t>
                      </a:r>
                      <a:endParaRPr sz="12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dirty="0">
                          <a:solidFill>
                            <a:schemeClr val="lt1"/>
                          </a:solidFill>
                          <a:latin typeface="Jost"/>
                          <a:ea typeface="Jost"/>
                          <a:cs typeface="Jost"/>
                          <a:sym typeface="Jost"/>
                        </a:rPr>
                        <a:t>1500€</a:t>
                      </a:r>
                      <a:endParaRPr sz="12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BACKEND</a:t>
                      </a:r>
                      <a:endParaRPr b="1" dirty="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Jost"/>
                          <a:ea typeface="Jost"/>
                          <a:cs typeface="Jost"/>
                          <a:sym typeface="Jost"/>
                        </a:rPr>
                        <a:t>250</a:t>
                      </a:r>
                      <a:endParaRPr sz="11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Jost"/>
                          <a:ea typeface="Jost"/>
                          <a:cs typeface="Jost"/>
                          <a:sym typeface="Jost"/>
                        </a:rPr>
                        <a:t>Funzionalitò applicazione</a:t>
                      </a:r>
                      <a:endParaRPr sz="11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Jost"/>
                          <a:ea typeface="Jost"/>
                          <a:cs typeface="Jost"/>
                          <a:sym typeface="Jost"/>
                        </a:rPr>
                        <a:t>3600€</a:t>
                      </a:r>
                      <a:endParaRPr sz="11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FRONTEND</a:t>
                      </a:r>
                      <a:endParaRPr b="1" dirty="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Jost"/>
                          <a:ea typeface="Jost"/>
                          <a:cs typeface="Jost"/>
                          <a:sym typeface="Jost"/>
                        </a:rPr>
                        <a:t>190</a:t>
                      </a:r>
                      <a:endParaRPr sz="11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Jost"/>
                          <a:ea typeface="Jost"/>
                          <a:cs typeface="Jost"/>
                          <a:sym typeface="Jost"/>
                        </a:rPr>
                        <a:t>Interfaccia Grafica</a:t>
                      </a:r>
                      <a:endParaRPr sz="11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Jost"/>
                          <a:ea typeface="Jost"/>
                          <a:cs typeface="Jost"/>
                          <a:sym typeface="Jost"/>
                        </a:rPr>
                        <a:t>2900€</a:t>
                      </a:r>
                      <a:endParaRPr sz="11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highlight>
                            <a:srgbClr val="F2D044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TOTALE</a:t>
                      </a:r>
                      <a:endParaRPr b="1" dirty="0">
                        <a:solidFill>
                          <a:schemeClr val="lt1"/>
                        </a:solidFill>
                        <a:highlight>
                          <a:srgbClr val="F2D044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Jost"/>
                          <a:ea typeface="Jost"/>
                          <a:cs typeface="Jost"/>
                          <a:sym typeface="Jost"/>
                        </a:rPr>
                        <a:t>8000€</a:t>
                      </a:r>
                      <a:endParaRPr sz="1100" dirty="0">
                        <a:solidFill>
                          <a:schemeClr val="lt1"/>
                        </a:solidFill>
                        <a:latin typeface="Jost"/>
                        <a:ea typeface="Jost"/>
                        <a:cs typeface="Jost"/>
                        <a:sym typeface="Jos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Young Apprentice Job Description by Slidesgo">
  <a:themeElements>
    <a:clrScheme name="Simple Light">
      <a:dk1>
        <a:srgbClr val="FFFFFF"/>
      </a:dk1>
      <a:lt1>
        <a:srgbClr val="191919"/>
      </a:lt1>
      <a:dk2>
        <a:srgbClr val="595959"/>
      </a:dk2>
      <a:lt2>
        <a:srgbClr val="F3F3F3"/>
      </a:lt2>
      <a:accent1>
        <a:srgbClr val="F2D04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</TotalTime>
  <Words>207</Words>
  <Application>Microsoft Office PowerPoint</Application>
  <PresentationFormat>Presentazione su schermo (16:9)</PresentationFormat>
  <Paragraphs>59</Paragraphs>
  <Slides>10</Slides>
  <Notes>10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Jost</vt:lpstr>
      <vt:lpstr>Raleway</vt:lpstr>
      <vt:lpstr>Arial</vt:lpstr>
      <vt:lpstr>Montserrat</vt:lpstr>
      <vt:lpstr>Young Apprentice Job Description by Slidesgo</vt:lpstr>
      <vt:lpstr>Presentazione standard di PowerPoint</vt:lpstr>
      <vt:lpstr>Presentazione standard di PowerPoint</vt:lpstr>
      <vt:lpstr>RICHIESTA</vt:lpstr>
      <vt:lpstr>FUNZIONALITA’</vt:lpstr>
      <vt:lpstr>LA NOSTRA SOLUZIONE</vt:lpstr>
      <vt:lpstr>Presentazione standard di PowerPoint</vt:lpstr>
      <vt:lpstr>QRCODE PARTECIPAZIONE</vt:lpstr>
      <vt:lpstr>TEMPI</vt:lpstr>
      <vt:lpstr>COSTO FINALE</vt:lpstr>
      <vt:lpstr>GRAZIE!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cp:lastModifiedBy>Gabriel Semeniuc</cp:lastModifiedBy>
  <cp:revision>36</cp:revision>
  <dcterms:modified xsi:type="dcterms:W3CDTF">2023-07-14T09:49:45Z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2023-07-13T21:45:54Z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d02caafd-d7d6-4ef9-970b-9350c6790fba</vt:lpwstr>
  </property>
  <property fmtid="{D5CDD505-2E9C-101B-9397-08002B2CF9AE}" pid="7" name="MSIP_Label_defa4170-0d19-0005-0004-bc88714345d2_ActionId">
    <vt:lpwstr>7af1a51a-17d6-48cc-bdf4-0978539692ab</vt:lpwstr>
  </property>
  <property fmtid="{D5CDD505-2E9C-101B-9397-08002B2CF9AE}" pid="8" name="MSIP_Label_defa4170-0d19-0005-0004-bc88714345d2_ContentBits">
    <vt:lpwstr>0</vt:lpwstr>
  </property>
</Properties>
</file>

<file path=docProps/thumbnail.jpeg>
</file>